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1A0CA99-0A05-48E1-AE93-894DD9E786F6}" type="datetimeFigureOut">
              <a:rPr lang="en-US" smtClean="0"/>
              <a:t>5/16/2011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A0CA99-0A05-48E1-AE93-894DD9E786F6}" type="datetimeFigureOut">
              <a:rPr lang="en-US" smtClean="0"/>
              <a:t>5/16/2011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A0CA99-0A05-48E1-AE93-894DD9E786F6}" type="datetimeFigureOut">
              <a:rPr lang="en-US" smtClean="0"/>
              <a:t>5/16/2011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A0CA99-0A05-48E1-AE93-894DD9E786F6}" type="datetimeFigureOut">
              <a:rPr lang="en-US" smtClean="0"/>
              <a:t>5/16/2011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A0CA99-0A05-48E1-AE93-894DD9E786F6}" type="datetimeFigureOut">
              <a:rPr lang="en-US" smtClean="0"/>
              <a:t>5/16/2011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1A0CA99-0A05-48E1-AE93-894DD9E786F6}" type="datetimeFigureOut">
              <a:rPr lang="en-US" smtClean="0"/>
              <a:t>5/16/2011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1A0CA99-0A05-48E1-AE93-894DD9E786F6}" type="datetimeFigureOut">
              <a:rPr lang="en-US" smtClean="0"/>
              <a:t>5/16/2011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1A0CA99-0A05-48E1-AE93-894DD9E786F6}" type="datetimeFigureOut">
              <a:rPr lang="en-US" smtClean="0"/>
              <a:t>5/16/2011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A0CA99-0A05-48E1-AE93-894DD9E786F6}" type="datetimeFigureOut">
              <a:rPr lang="en-US" smtClean="0"/>
              <a:t>5/16/2011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A0CA99-0A05-48E1-AE93-894DD9E786F6}" type="datetimeFigureOut">
              <a:rPr lang="en-US" smtClean="0"/>
              <a:t>5/16/2011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A0CA99-0A05-48E1-AE93-894DD9E786F6}" type="datetimeFigureOut">
              <a:rPr lang="en-US" smtClean="0"/>
              <a:t>5/16/2011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4ADC29-86A4-4929-BE2F-2D4715BC89B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A0CA99-0A05-48E1-AE93-894DD9E786F6}" type="datetimeFigureOut">
              <a:rPr lang="en-US" smtClean="0"/>
              <a:t>5/16/2011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4ADC29-86A4-4929-BE2F-2D4715BC89BB}"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285728"/>
            <a:ext cx="7772400" cy="1470025"/>
          </a:xfrm>
        </p:spPr>
        <p:txBody>
          <a:bodyPr/>
          <a:lstStyle/>
          <a:p>
            <a:r>
              <a:rPr lang="en-GB" dirty="0" smtClean="0"/>
              <a:t>Manchester United</a:t>
            </a:r>
            <a:endParaRPr lang="en-GB" dirty="0"/>
          </a:p>
        </p:txBody>
      </p:sp>
      <p:pic>
        <p:nvPicPr>
          <p:cNvPr id="5" name="Picture 2" descr="Manchester United"/>
          <p:cNvPicPr>
            <a:picLocks noChangeAspect="1" noChangeArrowheads="1"/>
          </p:cNvPicPr>
          <p:nvPr/>
        </p:nvPicPr>
        <p:blipFill>
          <a:blip r:embed="rId2" cstate="print"/>
          <a:srcRect/>
          <a:stretch>
            <a:fillRect/>
          </a:stretch>
        </p:blipFill>
        <p:spPr bwMode="auto">
          <a:xfrm>
            <a:off x="1285852" y="1643050"/>
            <a:ext cx="6400365" cy="465651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643050"/>
            <a:ext cx="9144000" cy="9693832"/>
          </a:xfrm>
          <a:prstGeom prst="rect">
            <a:avLst/>
          </a:prstGeom>
          <a:noFill/>
        </p:spPr>
        <p:txBody>
          <a:bodyPr wrap="square" rtlCol="0">
            <a:spAutoFit/>
          </a:bodyPr>
          <a:lstStyle/>
          <a:p>
            <a:r>
              <a:rPr lang="en-GB" sz="2000" dirty="0" smtClean="0"/>
              <a:t>Manchester United Football Club is an English football club, based on old Trafford that plays in premier league founded as Newton Heath LYR Football Club in 1878, the club changed its name to Manchester United in 1902 and moved to old Trafford in 1910.</a:t>
            </a:r>
          </a:p>
          <a:p>
            <a:r>
              <a:rPr lang="en-GB" sz="2000" dirty="0" smtClean="0">
                <a:solidFill>
                  <a:schemeClr val="tx1">
                    <a:lumMod val="95000"/>
                    <a:lumOff val="5000"/>
                  </a:schemeClr>
                </a:solidFill>
              </a:rPr>
              <a:t>In 1968, under the management of Matt Busby, Manchester United was the first English football club to win the European Cup, ten years after the Munich air disaster that claimed the lives of eight players. The current manager, Sir Alex Ferguson, is the most successful manager in English football history, having won 26 major honours since he took over in November 1986.</a:t>
            </a:r>
          </a:p>
          <a:p>
            <a:r>
              <a:rPr lang="en-GB" sz="2000" dirty="0" smtClean="0"/>
              <a:t>Manchester United is the most successful club in the history of English football,</a:t>
            </a:r>
          </a:p>
          <a:p>
            <a:r>
              <a:rPr lang="en-GB" sz="2000" dirty="0" smtClean="0"/>
              <a:t>having won a record 19 league titles, a record 11 FA Cups and four League Cups. The club has also won three European Cups and is the only English club to have been world champions, in 1999 and 2008.</a:t>
            </a:r>
          </a:p>
          <a:p>
            <a:r>
              <a:rPr lang="en-GB" sz="2000" dirty="0" smtClean="0"/>
              <a:t>Manchester United is one of the wealthiest and most widely supported football teams in the world. The club is said to be worth £1.13 billion, making it the most valuable football club in the world. After being floated on the London Stock Exchange in 1991, the club was purchased by Malcolm Glazer in May 2005 in a deal valuing the club at almost £800 million.</a:t>
            </a:r>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endParaRPr lang="en-GB" dirty="0" smtClean="0">
              <a:solidFill>
                <a:schemeClr val="tx1">
                  <a:lumMod val="95000"/>
                  <a:lumOff val="5000"/>
                </a:schemeClr>
              </a:solidFill>
            </a:endParaRPr>
          </a:p>
          <a:p>
            <a:endParaRPr lang="en-GB" dirty="0"/>
          </a:p>
        </p:txBody>
      </p:sp>
      <p:sp>
        <p:nvSpPr>
          <p:cNvPr id="5" name="Rectangle 4"/>
          <p:cNvSpPr/>
          <p:nvPr/>
        </p:nvSpPr>
        <p:spPr>
          <a:xfrm>
            <a:off x="1571604" y="642918"/>
            <a:ext cx="582018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Manchester United</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Rectangle 5"/>
          <p:cNvSpPr/>
          <p:nvPr/>
        </p:nvSpPr>
        <p:spPr>
          <a:xfrm>
            <a:off x="3434656" y="0"/>
            <a:ext cx="199285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About</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GB" dirty="0" smtClean="0"/>
              <a:t>Manchester United Kit</a:t>
            </a:r>
            <a:endParaRPr lang="en-GB" dirty="0"/>
          </a:p>
        </p:txBody>
      </p:sp>
      <p:pic>
        <p:nvPicPr>
          <p:cNvPr id="6146" name="Picture 2" descr="http://www.just-football.com/soccer-blog/wp-content/uploads/2010/07/Man-Utd-kit-2011.jpg"/>
          <p:cNvPicPr>
            <a:picLocks noChangeAspect="1" noChangeArrowheads="1"/>
          </p:cNvPicPr>
          <p:nvPr/>
        </p:nvPicPr>
        <p:blipFill>
          <a:blip r:embed="rId2" cstate="print"/>
          <a:srcRect/>
          <a:stretch>
            <a:fillRect/>
          </a:stretch>
        </p:blipFill>
        <p:spPr bwMode="auto">
          <a:xfrm>
            <a:off x="0" y="785794"/>
            <a:ext cx="3357586" cy="3357586"/>
          </a:xfrm>
          <a:prstGeom prst="rect">
            <a:avLst/>
          </a:prstGeom>
          <a:noFill/>
        </p:spPr>
      </p:pic>
      <p:pic>
        <p:nvPicPr>
          <p:cNvPr id="6148" name="Picture 4" descr="http://www.footballsportsapparel.com/images/manchester_united_away_shirt_12010_2011.jpg"/>
          <p:cNvPicPr>
            <a:picLocks noChangeAspect="1" noChangeArrowheads="1"/>
          </p:cNvPicPr>
          <p:nvPr/>
        </p:nvPicPr>
        <p:blipFill>
          <a:blip r:embed="rId3" cstate="print"/>
          <a:srcRect/>
          <a:stretch>
            <a:fillRect/>
          </a:stretch>
        </p:blipFill>
        <p:spPr bwMode="auto">
          <a:xfrm>
            <a:off x="5778125" y="785794"/>
            <a:ext cx="3365875" cy="3429024"/>
          </a:xfrm>
          <a:prstGeom prst="rect">
            <a:avLst/>
          </a:prstGeom>
          <a:noFill/>
        </p:spPr>
      </p:pic>
      <p:pic>
        <p:nvPicPr>
          <p:cNvPr id="6150" name="Picture 6" descr="http://www.somalipress.net/wp-content/uploads/2011/04/Wayne-Rooney-Man-Utd-2011.jpg"/>
          <p:cNvPicPr>
            <a:picLocks noChangeAspect="1" noChangeArrowheads="1"/>
          </p:cNvPicPr>
          <p:nvPr/>
        </p:nvPicPr>
        <p:blipFill>
          <a:blip r:embed="rId4" cstate="print"/>
          <a:srcRect r="48750"/>
          <a:stretch>
            <a:fillRect/>
          </a:stretch>
        </p:blipFill>
        <p:spPr bwMode="auto">
          <a:xfrm>
            <a:off x="1357290" y="3524250"/>
            <a:ext cx="2928958" cy="3333750"/>
          </a:xfrm>
          <a:prstGeom prst="rect">
            <a:avLst/>
          </a:prstGeom>
          <a:noFill/>
        </p:spPr>
      </p:pic>
      <p:pic>
        <p:nvPicPr>
          <p:cNvPr id="6152" name="Picture 8" descr="http://soccerlens.com/shirts/files/2010/06/manchester_united_2010_2011_away_kit.jpg"/>
          <p:cNvPicPr>
            <a:picLocks noChangeAspect="1" noChangeArrowheads="1"/>
          </p:cNvPicPr>
          <p:nvPr/>
        </p:nvPicPr>
        <p:blipFill>
          <a:blip r:embed="rId5" cstate="print"/>
          <a:srcRect l="18104" r="5603"/>
          <a:stretch>
            <a:fillRect/>
          </a:stretch>
        </p:blipFill>
        <p:spPr bwMode="auto">
          <a:xfrm>
            <a:off x="4286248" y="3546045"/>
            <a:ext cx="3929090" cy="3311955"/>
          </a:xfrm>
          <a:prstGeom prst="rect">
            <a:avLst/>
          </a:prstGeom>
          <a:noFill/>
        </p:spPr>
      </p:pic>
      <p:sp>
        <p:nvSpPr>
          <p:cNvPr id="8" name="Rectangle 7"/>
          <p:cNvSpPr/>
          <p:nvPr/>
        </p:nvSpPr>
        <p:spPr>
          <a:xfrm>
            <a:off x="2000232" y="2643182"/>
            <a:ext cx="508953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By </a:t>
            </a: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Shanon</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Philip</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15</Words>
  <Application>Microsoft Office PowerPoint</Application>
  <PresentationFormat>On-screen Show (4:3)</PresentationFormat>
  <Paragraphs>23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Manchester United</vt:lpstr>
      <vt:lpstr>Slide 2</vt:lpstr>
      <vt:lpstr>Manchester United Kit</vt:lpstr>
    </vt:vector>
  </TitlesOfParts>
  <Company>Harris Academy Merton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Manchester United</dc:title>
  <dc:creator>a</dc:creator>
  <cp:lastModifiedBy>a</cp:lastModifiedBy>
  <cp:revision>4</cp:revision>
  <dcterms:created xsi:type="dcterms:W3CDTF">2011-05-16T12:26:11Z</dcterms:created>
  <dcterms:modified xsi:type="dcterms:W3CDTF">2011-05-16T12:48:45Z</dcterms:modified>
</cp:coreProperties>
</file>